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Gill Sans MT" panose="020B0502020104020203"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Impact" panose="020B0806030902050204" pitchFamily="34" charset="0"/>
      <p:regular r:id="rId25"/>
    </p:embeddedFont>
    <p:embeddedFont>
      <p:font typeface="Segoe UI Black" panose="020B0A02040204020203" pitchFamily="34" charset="0"/>
      <p:bold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p:scale>
          <a:sx n="44" d="100"/>
          <a:sy n="44" d="100"/>
        </p:scale>
        <p:origin x="-509" y="-58"/>
      </p:cViewPr>
      <p:guideLst>
        <p:guide orient="horz" pos="4320"/>
        <p:guide pos="7680"/>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t>
        <a:bodyPr/>
        <a:lstStyle/>
        <a:p>
          <a:endParaRPr lang="ru-RU"/>
        </a:p>
      </dgm:t>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t>
        <a:bodyPr/>
        <a:lstStyle/>
        <a:p>
          <a:endParaRPr lang="ru-RU"/>
        </a:p>
      </dgm:t>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t>
        <a:bodyPr/>
        <a:lstStyle/>
        <a:p>
          <a:endParaRPr lang="ru-RU"/>
        </a:p>
      </dgm:t>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t>
        <a:bodyPr/>
        <a:lstStyle/>
        <a:p>
          <a:endParaRPr lang="ru-RU"/>
        </a:p>
      </dgm:t>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t>
        <a:bodyPr/>
        <a:lstStyle/>
        <a:p>
          <a:endParaRPr lang="ru-RU"/>
        </a:p>
      </dgm:t>
    </dgm:pt>
  </dgm:ptLst>
  <dgm:cxnLst>
    <dgm:cxn modelId="{3F6AFAF4-E991-4627-9512-DC5B2981AFB4}" srcId="{A8263755-475F-4E4E-99B5-92EAD6D2163C}" destId="{A37E4BF4-441D-4F01-8FB3-78325273DE06}" srcOrd="2" destOrd="0" parTransId="{4F56C7C2-D5E5-4A08-8145-24C7E2ED81F4}" sibTransId="{F2BCF022-4D70-4C0C-ACEB-A6A41D86938C}"/>
    <dgm:cxn modelId="{23D206F1-1104-46D5-9FCD-CD382A787575}" srcId="{A8263755-475F-4E4E-99B5-92EAD6D2163C}" destId="{77B381CA-6EED-4B48-BEEC-E8F903BF8E8A}" srcOrd="1" destOrd="0" parTransId="{FC777B74-C219-4E24-B18E-A30CB2283829}" sibTransId="{9E93C398-8EFF-47E1-BAFF-EBB1912903DD}"/>
    <dgm:cxn modelId="{3BC8B304-46B2-654E-8BD9-175576E680B6}" type="presOf" srcId="{393BC3C8-C07A-436C-BC74-A2904B368549}" destId="{4259D09C-7CA0-4E42-B6D3-84814E05208C}" srcOrd="0" destOrd="0" presId="urn:microsoft.com/office/officeart/2005/8/layout/vList2#1"/>
    <dgm:cxn modelId="{26EBCBDA-040C-9B47-8FC6-FCFA4F30073E}" type="presOf" srcId="{A37E4BF4-441D-4F01-8FB3-78325273DE06}" destId="{BBD317EF-3D5A-4E38-99FE-E00E10A0395B}"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9EDDF580-BC9A-CE4B-AB34-56B5457C140C}" type="presOf" srcId="{5A225E4A-BF7C-4278-91D2-A4A878B6655E}" destId="{5EF6F6BE-ABB5-449E-9EEC-5897D07C14B1}"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B0906FBF-02BB-456A-A2AB-C9067FB3C433}" srcId="{A8263755-475F-4E4E-99B5-92EAD6D2163C}" destId="{393BC3C8-C07A-436C-BC74-A2904B368549}" srcOrd="3" destOrd="0" parTransId="{A44B8577-936B-47B0-8508-3F228260775D}" sibTransId="{9BC09DD7-3B41-4724-9FC0-0BAC79DD7AF6}"/>
    <dgm:cxn modelId="{7FE1E916-83CA-AC4A-AB99-7B2B70A94E8D}" type="presOf" srcId="{77B381CA-6EED-4B48-BEEC-E8F903BF8E8A}" destId="{F3C94B7C-41C4-43C9-BEEA-82F8DA3417F3}" srcOrd="0" destOrd="0" presId="urn:microsoft.com/office/officeart/2005/8/layout/vList2#1"/>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3723790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10/10/2025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10/10/2025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10/10/2025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xmlns=""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xmlns=""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xmlns=""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xmlns=""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xmlns=""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xmlns=""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xmlns=""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xmlns=""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xmlns=""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r>
              <a:rPr lang="uk-UA" sz="4000" b="1" noProof="0" dirty="0">
                <a:solidFill>
                  <a:srgbClr val="002060"/>
                </a:solidFill>
                <a:latin typeface="+mn-lt"/>
              </a:rPr>
              <a:t/>
            </a: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xmlns=""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r>
              <a:rPr lang="uk-UA" sz="2800" dirty="0">
                <a:latin typeface="Segoe UI Black" panose="020B0A02040204020203" pitchFamily="34" charset="0"/>
                <a:ea typeface="Segoe UI Black" panose="020B0A02040204020203" pitchFamily="34" charset="0"/>
              </a:rPr>
              <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xmlns=""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r>
              <a:rPr lang="ru-RU" sz="3600" b="1" dirty="0">
                <a:solidFill>
                  <a:srgbClr val="0070C0"/>
                </a:solidFill>
                <a:latin typeface="Corbel" panose="020B0503020204020204" pitchFamily="34" charset="0"/>
              </a:rPr>
              <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xmlns=""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xmlns=""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xmlns=""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xmlns=""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xmlns=""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xmlns=""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xmlns=""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xmlns="" val="tx"/>
                    </a:ext>
                  </a:extLst>
                </a:hlinkClick>
              </a:rPr>
              <a:t>»</a:t>
            </a:r>
          </a:p>
          <a:p>
            <a:r>
              <a:rPr lang="en-US" b="1" dirty="0">
                <a:solidFill>
                  <a:srgbClr val="002060"/>
                </a:solidFill>
                <a:hlinkClick r:id="rId4">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xmlns=""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xmlns=""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xmlns=""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xmlns=""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xmlns=""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xmlns=""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xmlns=""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xmlns=""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915</Words>
  <Application>Microsoft Office PowerPoint</Application>
  <PresentationFormat>Произвольный</PresentationFormat>
  <Paragraphs>108</Paragraphs>
  <Slides>10</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Arial</vt:lpstr>
      <vt:lpstr>Gill Sans MT</vt:lpstr>
      <vt:lpstr>docs-Roboto</vt:lpstr>
      <vt:lpstr>Corbel</vt:lpstr>
      <vt:lpstr>Open Sans</vt:lpstr>
      <vt:lpstr>Times New Roman</vt:lpstr>
      <vt:lpstr>Calibri</vt:lpstr>
      <vt:lpstr>Impact</vt:lpstr>
      <vt:lpstr>Segoe UI Black</vt:lpstr>
      <vt:lpstr>Значок</vt:lpstr>
      <vt:lpstr>Презентация PowerPoint</vt:lpstr>
      <vt:lpstr>Презентация PowerPoint</vt:lpstr>
      <vt:lpstr>Презентация PowerPoint</vt:lpstr>
      <vt:lpstr>Презентация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Софія</dc:creator>
  <cp:lastModifiedBy>Пользователь</cp:lastModifiedBy>
  <cp:revision>55</cp:revision>
  <cp:lastPrinted>2025-09-29T07:09:37Z</cp:lastPrinted>
  <dcterms:created xsi:type="dcterms:W3CDTF">2025-09-18T22:17:37Z</dcterms:created>
  <dcterms:modified xsi:type="dcterms:W3CDTF">2025-10-10T06:28:19Z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